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465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6535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5127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807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4765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7183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2987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7350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1056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276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DB05-C57E-4F96-ABEB-31573FFC678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656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DDB05-C57E-4F96-ABEB-31573FFC678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AF69C-CFC4-48E4-BAA8-208C960C12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0624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9ckPIqVtmj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TQMP- 6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5712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Manutenção hidráulica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Principais funções do fluído hidráulico:</a:t>
            </a:r>
          </a:p>
          <a:p>
            <a:r>
              <a:rPr lang="pt-BR" dirty="0" smtClean="0"/>
              <a:t>O fluído hidráulico para se utilizado em sistemas deve atender principalmente à 4 finalidades:</a:t>
            </a:r>
          </a:p>
          <a:p>
            <a:r>
              <a:rPr lang="pt-BR" dirty="0" smtClean="0"/>
              <a:t>A)transmitir energia- O fluído deve transmitir energia instantaneamente para tanto deve fluir livremente pelas linhas e passagens do sistema e ser o mais incompressível possível. A </a:t>
            </a:r>
            <a:r>
              <a:rPr lang="pt-BR" dirty="0" err="1" smtClean="0"/>
              <a:t>compressividade</a:t>
            </a:r>
            <a:r>
              <a:rPr lang="pt-BR" dirty="0" smtClean="0"/>
              <a:t> do óleo está em torno de 0,5% do volume a 70bar de pressão.</a:t>
            </a:r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9844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Manutenção hidráulica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B) Lubrificar as peças móveis- o fluído hidráulico deve formar uma película entre as superfícies evitando que haja contato metal com metal amenizando o desgaste e a geração de calor pelo atrito.</a:t>
            </a:r>
          </a:p>
          <a:p>
            <a:r>
              <a:rPr lang="pt-BR" dirty="0" smtClean="0"/>
              <a:t>C)Vedar as folgas entre as peças móveis- Muitos componentes hidráulicos não possuem elemento de vedação sendo o índice de vazamento interno controlado pelo ajuste mecânico e a viscosidade do fluído hidráulico. Esses vazamentos ocorrem nas passagens de alta para baixa pressão.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9751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Manutenção hidráulica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D)Resfriar ou dissipar o calor- O atrito do próprio fluído com as paredes dos tubos ou válvulas, etc. gera aquecimento, que somado às grandes resistências ao fluxo geram temperaturas às vezes indesejáveis. O fluído hidráulico tem como função dissipar rapidamente o calor circulando pelas linhas através do reservatório.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14928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08720"/>
            <a:ext cx="4752528" cy="24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044566"/>
            <a:ext cx="4727166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2239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Manutenção Hidráulica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fluído até hoje é amplamente utilizado em sistemas hidráulicos é o óleo mineral ou sintético tendo ainda preferência ao mineral pelo seu baixo custo.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8983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Cuidados no uso de óleo hidráulico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uso de aditivos são uma forma de cuidar do óleo, entretanto, outros cuidados devem ser observados como:</a:t>
            </a:r>
          </a:p>
          <a:p>
            <a:pPr marL="0" indent="0">
              <a:buNone/>
            </a:pPr>
            <a:r>
              <a:rPr lang="pt-BR" dirty="0" smtClean="0"/>
              <a:t>-utilize o óleo recomendado pelo fabricante;</a:t>
            </a:r>
          </a:p>
          <a:p>
            <a:pPr>
              <a:buFontTx/>
              <a:buChar char="-"/>
            </a:pPr>
            <a:r>
              <a:rPr lang="pt-BR" dirty="0" smtClean="0"/>
              <a:t>ao completar o nível não misturar diferentes marcas de óleo;</a:t>
            </a:r>
          </a:p>
          <a:p>
            <a:pPr>
              <a:buFontTx/>
              <a:buChar char="-"/>
            </a:pPr>
            <a:r>
              <a:rPr lang="pt-BR" dirty="0" smtClean="0"/>
              <a:t>Cuidados devem ser, tomados com o armazenamento do óleo hidráulico.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3216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Manutenção Hidráulica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na hora da troca faça escoar todo o óleo do sistema;</a:t>
            </a:r>
          </a:p>
          <a:p>
            <a:r>
              <a:rPr lang="pt-BR" dirty="0" smtClean="0"/>
              <a:t>Limpe o reservatório com jatos de óleo diesel à alta pressão secando-o em seguida com panos secos que não soltem fiapos;</a:t>
            </a:r>
          </a:p>
          <a:p>
            <a:r>
              <a:rPr lang="pt-BR" dirty="0" smtClean="0"/>
              <a:t>Limpar todos os elementos com óleo diesel ou querosene ou ainda trocá-los se necessário.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81195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Contaminação do óleo x Manutenção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Frequência de defeitos em equipamentos dos sistemas hidráulicos: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564904"/>
            <a:ext cx="4842272" cy="3960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972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Causas de falhas dos equipamentos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04864"/>
            <a:ext cx="6674979" cy="3007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4641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Conclusão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maior causa de manutenção corretiva em sistemas hidráulicos provém da contaminação do óleo. Portanto, concentramos nos cuidados com o fluído hidráulico, com os elementos filtrantes e com as bombas, a fim de orientar quais os procedimentos necessários para aumentar a vida útil dos sistemas hidráulicos, minimizar manutenções corretivas e aumentar a disponibilidade desses sistemas.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46164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Manutenção Preventiva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Parta se assegurar um bom funcionamento do equipamento, obtendo uma vida útil longa, faça sempre uma manutenção preventiva  simples de ser seguida:</a:t>
            </a:r>
          </a:p>
          <a:p>
            <a:r>
              <a:rPr lang="pt-BR" dirty="0" smtClean="0"/>
              <a:t>A) verifique o nível de fluído no reservatório frequentemente;</a:t>
            </a:r>
          </a:p>
          <a:p>
            <a:r>
              <a:rPr lang="pt-BR" dirty="0" smtClean="0"/>
              <a:t>B) certifique-se diariamente de que não existem vazamentos;</a:t>
            </a:r>
          </a:p>
          <a:p>
            <a:r>
              <a:rPr lang="pt-BR" dirty="0" smtClean="0"/>
              <a:t>C)troque o elemento filtrante e o fluído dentro dos intervalos recomendados;</a:t>
            </a:r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9576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Manutenção Preventiva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D) use o filtro adequado para cada situação;</a:t>
            </a:r>
          </a:p>
          <a:p>
            <a:r>
              <a:rPr lang="pt-BR" dirty="0" smtClean="0"/>
              <a:t>E)verifique a viscosidade do </a:t>
            </a:r>
            <a:r>
              <a:rPr lang="pt-BR" smtClean="0"/>
              <a:t>fluído e ver </a:t>
            </a:r>
            <a:r>
              <a:rPr lang="pt-BR" dirty="0" smtClean="0"/>
              <a:t>recomendação do fabricante da bomba);</a:t>
            </a:r>
          </a:p>
          <a:p>
            <a:r>
              <a:rPr lang="pt-BR" dirty="0" smtClean="0"/>
              <a:t>F) opere o equipamento de maneira correta.</a:t>
            </a:r>
          </a:p>
          <a:p>
            <a:r>
              <a:rPr lang="pt-BR" dirty="0" smtClean="0"/>
              <a:t>G)Verifique se há cavitação na bomba(ruído parecido com o estalar de pipocas na panela).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0704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Tarefa 6- </a:t>
            </a:r>
            <a:r>
              <a:rPr lang="pt-BR"/>
              <a:t>Manutenção  </a:t>
            </a:r>
            <a:r>
              <a:rPr lang="pt-BR" smtClean="0"/>
              <a:t>Hidráulica</a:t>
            </a:r>
            <a:r>
              <a:rPr lang="pt-BR" dirty="0"/>
              <a:t> </a:t>
            </a:r>
          </a:p>
          <a:p>
            <a:r>
              <a:rPr lang="pt-BR" dirty="0"/>
              <a:t>Assista o vídeo </a:t>
            </a:r>
            <a:r>
              <a:rPr lang="pt-BR" u="sng" dirty="0">
                <a:hlinkClick r:id="rId2"/>
              </a:rPr>
              <a:t>https://www.youtube.com/watch?v=9ckPIqVtmjk</a:t>
            </a:r>
            <a:r>
              <a:rPr lang="pt-BR" dirty="0"/>
              <a:t> e a apresentação em </a:t>
            </a:r>
            <a:r>
              <a:rPr lang="pt-BR" dirty="0" err="1"/>
              <a:t>power</a:t>
            </a:r>
            <a:r>
              <a:rPr lang="pt-BR" dirty="0"/>
              <a:t> point para fazer a atividade 6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1)Por que o óleo é usado no sistema hidráulico? Qual sua principal causa de defeito?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78731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534</Words>
  <Application>Microsoft Office PowerPoint</Application>
  <PresentationFormat>Apresentação na tela (4:3)</PresentationFormat>
  <Paragraphs>48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Tema do Office</vt:lpstr>
      <vt:lpstr>TQMP- 6</vt:lpstr>
      <vt:lpstr>Manutenção hidráulica</vt:lpstr>
      <vt:lpstr>Manutenção hidráulica</vt:lpstr>
      <vt:lpstr>Manutenção hidráulica</vt:lpstr>
      <vt:lpstr>   </vt:lpstr>
      <vt:lpstr>Manutenção Hidráulica</vt:lpstr>
      <vt:lpstr>Cuidados no uso de óleo hidráulico</vt:lpstr>
      <vt:lpstr>Manutenção Hidráulica</vt:lpstr>
      <vt:lpstr>Contaminação do óleo x Manutenção</vt:lpstr>
      <vt:lpstr>Causas de falhas dos equipamentos</vt:lpstr>
      <vt:lpstr>Conclusão</vt:lpstr>
      <vt:lpstr>Manutenção Preventiva</vt:lpstr>
      <vt:lpstr>Manutenção Preventiva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TQMP- 6</dc:title>
  <dc:creator>AECIO</dc:creator>
  <cp:lastModifiedBy>AECIO</cp:lastModifiedBy>
  <cp:revision>10</cp:revision>
  <dcterms:created xsi:type="dcterms:W3CDTF">2020-06-14T21:22:32Z</dcterms:created>
  <dcterms:modified xsi:type="dcterms:W3CDTF">2020-07-01T03:40:49Z</dcterms:modified>
</cp:coreProperties>
</file>